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1" r:id="rId3"/>
  </p:sldIdLst>
  <p:sldSz cx="32397700" cy="43192700"/>
  <p:notesSz cx="6858000" cy="9144000"/>
  <p:embeddedFontLst>
    <p:embeddedFont>
      <p:font typeface="Open Sans" panose="020B0606030504020204" pitchFamily="34" charset="0"/>
      <p:regular r:id="rId4"/>
      <p:bold r:id="rId5"/>
      <p:italic r:id="rId6"/>
      <p:boldItalic r:id="rId7"/>
    </p:embeddedFont>
    <p:embeddedFont>
      <p:font typeface="Open Sans Bold" panose="020B0806030504020204" charset="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17" d="100"/>
          <a:sy n="17" d="100"/>
        </p:scale>
        <p:origin x="309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heme" Target="theme/theme1.xml"/><Relationship Id="rId5" Type="http://schemas.openxmlformats.org/officeDocument/2006/relationships/font" Target="fonts/font2.fntdata"/><Relationship Id="rId10" Type="http://schemas.openxmlformats.org/officeDocument/2006/relationships/viewProps" Target="viewProps.xml"/><Relationship Id="rId4" Type="http://schemas.openxmlformats.org/officeDocument/2006/relationships/font" Target="fonts/font1.fntdata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5759450" y="641350"/>
            <a:ext cx="12801600" cy="2286000"/>
          </a:xfrm>
          <a:custGeom>
            <a:avLst/>
            <a:gdLst/>
            <a:ahLst/>
            <a:cxnLst/>
            <a:rect l="l" t="t" r="r" b="b"/>
            <a:pathLst>
              <a:path w="11658199" h="2126224">
                <a:moveTo>
                  <a:pt x="0" y="0"/>
                </a:moveTo>
                <a:lnTo>
                  <a:pt x="11658199" y="0"/>
                </a:lnTo>
                <a:lnTo>
                  <a:pt x="11658199" y="2126224"/>
                </a:lnTo>
                <a:lnTo>
                  <a:pt x="0" y="212622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l="-39905" t="-39247" b="-627863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6" name="Group 6"/>
          <p:cNvGrpSpPr/>
          <p:nvPr/>
        </p:nvGrpSpPr>
        <p:grpSpPr>
          <a:xfrm>
            <a:off x="0" y="4375150"/>
            <a:ext cx="32397700" cy="132143"/>
            <a:chOff x="0" y="0"/>
            <a:chExt cx="2619764" cy="747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619765" cy="74773"/>
            </a:xfrm>
            <a:custGeom>
              <a:avLst/>
              <a:gdLst/>
              <a:ahLst/>
              <a:cxnLst/>
              <a:rect l="l" t="t" r="r" b="b"/>
              <a:pathLst>
                <a:path w="2619765" h="74773">
                  <a:moveTo>
                    <a:pt x="14592" y="0"/>
                  </a:moveTo>
                  <a:lnTo>
                    <a:pt x="2605173" y="0"/>
                  </a:lnTo>
                  <a:cubicBezTo>
                    <a:pt x="2609043" y="0"/>
                    <a:pt x="2612754" y="1537"/>
                    <a:pt x="2615491" y="4274"/>
                  </a:cubicBezTo>
                  <a:cubicBezTo>
                    <a:pt x="2618227" y="7010"/>
                    <a:pt x="2619765" y="10722"/>
                    <a:pt x="2619765" y="14592"/>
                  </a:cubicBezTo>
                  <a:lnTo>
                    <a:pt x="2619765" y="60182"/>
                  </a:lnTo>
                  <a:cubicBezTo>
                    <a:pt x="2619765" y="64052"/>
                    <a:pt x="2618227" y="67763"/>
                    <a:pt x="2615491" y="70500"/>
                  </a:cubicBezTo>
                  <a:cubicBezTo>
                    <a:pt x="2612754" y="73236"/>
                    <a:pt x="2609043" y="74773"/>
                    <a:pt x="2605173" y="74773"/>
                  </a:cubicBezTo>
                  <a:lnTo>
                    <a:pt x="14592" y="74773"/>
                  </a:lnTo>
                  <a:cubicBezTo>
                    <a:pt x="10722" y="74773"/>
                    <a:pt x="7010" y="73236"/>
                    <a:pt x="4274" y="70500"/>
                  </a:cubicBezTo>
                  <a:cubicBezTo>
                    <a:pt x="1537" y="67763"/>
                    <a:pt x="0" y="64052"/>
                    <a:pt x="0" y="60182"/>
                  </a:cubicBezTo>
                  <a:lnTo>
                    <a:pt x="0" y="14592"/>
                  </a:lnTo>
                  <a:cubicBezTo>
                    <a:pt x="0" y="10722"/>
                    <a:pt x="1537" y="7010"/>
                    <a:pt x="4274" y="4274"/>
                  </a:cubicBezTo>
                  <a:cubicBezTo>
                    <a:pt x="7010" y="1537"/>
                    <a:pt x="10722" y="0"/>
                    <a:pt x="1459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94B93">
                    <a:alpha val="100000"/>
                  </a:srgbClr>
                </a:gs>
                <a:gs pos="100000">
                  <a:srgbClr val="B6243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2619764" cy="103348"/>
            </a:xfrm>
            <a:prstGeom prst="rect">
              <a:avLst/>
            </a:prstGeom>
          </p:spPr>
          <p:txBody>
            <a:bodyPr lIns="46599" tIns="46599" rIns="46599" bIns="46599" rtlCol="0" anchor="ctr"/>
            <a:lstStyle/>
            <a:p>
              <a:pPr algn="ctr">
                <a:lnSpc>
                  <a:spcPts val="2207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635250" y="3384550"/>
            <a:ext cx="20574000" cy="6067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90"/>
              </a:lnSpc>
              <a:spcBef>
                <a:spcPct val="0"/>
              </a:spcBef>
            </a:pPr>
            <a:r>
              <a:rPr lang="pt-BR" sz="3600" b="1" dirty="0">
                <a:solidFill>
                  <a:schemeClr val="accent1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“Força, resiliência e longevidade: construindo o atleta e o militar do futuro“</a:t>
            </a:r>
            <a:endParaRPr lang="en-US" sz="3600" b="1" dirty="0">
              <a:solidFill>
                <a:schemeClr val="accent1">
                  <a:lumMod val="75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8713450" y="488950"/>
            <a:ext cx="11038484" cy="20390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272"/>
              </a:lnSpc>
            </a:pPr>
            <a:r>
              <a:rPr lang="en-US" sz="4793" b="1" spc="397" dirty="0">
                <a:solidFill>
                  <a:srgbClr val="1B478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SIMPÓSIO INTERNACIONAL</a:t>
            </a:r>
          </a:p>
          <a:p>
            <a:pPr algn="ctr">
              <a:lnSpc>
                <a:spcPts val="5272"/>
              </a:lnSpc>
            </a:pPr>
            <a:r>
              <a:rPr lang="en-US" sz="4793" b="1" spc="397" dirty="0">
                <a:solidFill>
                  <a:srgbClr val="1B478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 ATIVIDADE FÍSICA DO</a:t>
            </a:r>
          </a:p>
          <a:p>
            <a:pPr algn="ctr">
              <a:lnSpc>
                <a:spcPts val="5272"/>
              </a:lnSpc>
            </a:pPr>
            <a:r>
              <a:rPr lang="en-US" sz="4793" b="1" spc="397" dirty="0">
                <a:solidFill>
                  <a:srgbClr val="1B478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RIO DE JANEIRO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C8CF795-F4AB-C6DB-357F-B8F3E1C5F744}"/>
              </a:ext>
            </a:extLst>
          </p:cNvPr>
          <p:cNvSpPr/>
          <p:nvPr/>
        </p:nvSpPr>
        <p:spPr>
          <a:xfrm>
            <a:off x="23590250" y="2698750"/>
            <a:ext cx="914400" cy="1262375"/>
          </a:xfrm>
          <a:custGeom>
            <a:avLst/>
            <a:gdLst/>
            <a:ahLst/>
            <a:cxnLst/>
            <a:rect l="l" t="t" r="r" b="b"/>
            <a:pathLst>
              <a:path w="1375982" h="1919489">
                <a:moveTo>
                  <a:pt x="0" y="0"/>
                </a:moveTo>
                <a:lnTo>
                  <a:pt x="1375981" y="0"/>
                </a:lnTo>
                <a:lnTo>
                  <a:pt x="1375981" y="1919489"/>
                </a:lnTo>
                <a:lnTo>
                  <a:pt x="0" y="191948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 t="-223" r="-4593" b="-329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3" name="Freeform 9">
            <a:extLst>
              <a:ext uri="{FF2B5EF4-FFF2-40B4-BE49-F238E27FC236}">
                <a16:creationId xmlns:a16="http://schemas.microsoft.com/office/drawing/2014/main" id="{D9FDDE7E-A856-D473-8793-47107959463A}"/>
              </a:ext>
            </a:extLst>
          </p:cNvPr>
          <p:cNvSpPr/>
          <p:nvPr/>
        </p:nvSpPr>
        <p:spPr>
          <a:xfrm>
            <a:off x="22142450" y="2698750"/>
            <a:ext cx="924130" cy="1219200"/>
          </a:xfrm>
          <a:custGeom>
            <a:avLst/>
            <a:gdLst/>
            <a:ahLst/>
            <a:cxnLst/>
            <a:rect l="l" t="t" r="r" b="b"/>
            <a:pathLst>
              <a:path w="1336477" h="1853839">
                <a:moveTo>
                  <a:pt x="0" y="0"/>
                </a:moveTo>
                <a:lnTo>
                  <a:pt x="1336476" y="0"/>
                </a:lnTo>
                <a:lnTo>
                  <a:pt x="1336476" y="1853839"/>
                </a:lnTo>
                <a:lnTo>
                  <a:pt x="0" y="18538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 l="-403" t="-1058" b="-17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6" name="Freeform 12">
            <a:extLst>
              <a:ext uri="{FF2B5EF4-FFF2-40B4-BE49-F238E27FC236}">
                <a16:creationId xmlns:a16="http://schemas.microsoft.com/office/drawing/2014/main" id="{8DED571D-AE9F-949E-B037-63384CF7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038050" y="2698750"/>
            <a:ext cx="914400" cy="1219200"/>
          </a:xfrm>
          <a:custGeom>
            <a:avLst/>
            <a:gdLst/>
            <a:ahLst/>
            <a:cxnLst/>
            <a:rect l="l" t="t" r="r" b="b"/>
            <a:pathLst>
              <a:path w="1322405" h="1853839">
                <a:moveTo>
                  <a:pt x="0" y="0"/>
                </a:moveTo>
                <a:lnTo>
                  <a:pt x="1322405" y="0"/>
                </a:lnTo>
                <a:lnTo>
                  <a:pt x="1322405" y="1853839"/>
                </a:lnTo>
                <a:lnTo>
                  <a:pt x="0" y="1853839"/>
                </a:lnTo>
                <a:lnTo>
                  <a:pt x="0" y="0"/>
                </a:lnTo>
                <a:close/>
              </a:path>
            </a:pathLst>
          </a:custGeom>
          <a:blipFill>
            <a:blip cstate="print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556" t="-6774" r="-9537" b="-6615"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17" name="Imagem 16" descr="Captura de tela 2026-06-29 092649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5450" y="244249"/>
            <a:ext cx="5105400" cy="3272944"/>
          </a:xfrm>
          <a:prstGeom prst="rect">
            <a:avLst/>
          </a:prstGeom>
        </p:spPr>
      </p:pic>
      <p:pic>
        <p:nvPicPr>
          <p:cNvPr id="18" name="Imagem 17" descr="Captura de tela 2026-06-29 092827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848050" y="488950"/>
            <a:ext cx="2979678" cy="38103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4">
            <a:extLst>
              <a:ext uri="{FF2B5EF4-FFF2-40B4-BE49-F238E27FC236}">
                <a16:creationId xmlns:a16="http://schemas.microsoft.com/office/drawing/2014/main" id="{0F95CD91-995D-C04D-7CAA-C3C8F3688D8A}"/>
              </a:ext>
            </a:extLst>
          </p:cNvPr>
          <p:cNvSpPr/>
          <p:nvPr/>
        </p:nvSpPr>
        <p:spPr>
          <a:xfrm>
            <a:off x="0" y="4558156"/>
            <a:ext cx="32400000" cy="38634544"/>
          </a:xfrm>
          <a:custGeom>
            <a:avLst/>
            <a:gdLst/>
            <a:ahLst/>
            <a:cxnLst/>
            <a:rect l="l" t="t" r="r" b="b"/>
            <a:pathLst>
              <a:path w="32400000" h="38634544">
                <a:moveTo>
                  <a:pt x="0" y="0"/>
                </a:moveTo>
                <a:lnTo>
                  <a:pt x="32400000" y="0"/>
                </a:lnTo>
                <a:lnTo>
                  <a:pt x="32400000" y="38634544"/>
                </a:lnTo>
                <a:lnTo>
                  <a:pt x="0" y="3863454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88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459A577-3C9D-C4E8-5B60-3266754F54F9}"/>
              </a:ext>
            </a:extLst>
          </p:cNvPr>
          <p:cNvSpPr/>
          <p:nvPr/>
        </p:nvSpPr>
        <p:spPr>
          <a:xfrm>
            <a:off x="793409" y="17100550"/>
            <a:ext cx="29422863" cy="7725192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49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EXEMPLO</a:t>
            </a:r>
          </a:p>
        </p:txBody>
      </p:sp>
      <p:sp>
        <p:nvSpPr>
          <p:cNvPr id="18" name="Freeform 5"/>
          <p:cNvSpPr/>
          <p:nvPr/>
        </p:nvSpPr>
        <p:spPr>
          <a:xfrm>
            <a:off x="5759450" y="641350"/>
            <a:ext cx="12801600" cy="2286000"/>
          </a:xfrm>
          <a:custGeom>
            <a:avLst/>
            <a:gdLst/>
            <a:ahLst/>
            <a:cxnLst/>
            <a:rect l="l" t="t" r="r" b="b"/>
            <a:pathLst>
              <a:path w="11658199" h="2126224">
                <a:moveTo>
                  <a:pt x="0" y="0"/>
                </a:moveTo>
                <a:lnTo>
                  <a:pt x="11658199" y="0"/>
                </a:lnTo>
                <a:lnTo>
                  <a:pt x="11658199" y="2126224"/>
                </a:lnTo>
                <a:lnTo>
                  <a:pt x="0" y="2126224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 l="-39905" t="-39247" b="-627863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9" name="Group 6"/>
          <p:cNvGrpSpPr/>
          <p:nvPr/>
        </p:nvGrpSpPr>
        <p:grpSpPr>
          <a:xfrm>
            <a:off x="0" y="4375150"/>
            <a:ext cx="32397700" cy="132143"/>
            <a:chOff x="0" y="0"/>
            <a:chExt cx="2619764" cy="74773"/>
          </a:xfrm>
        </p:grpSpPr>
        <p:sp>
          <p:nvSpPr>
            <p:cNvPr id="20" name="Freeform 7"/>
            <p:cNvSpPr/>
            <p:nvPr/>
          </p:nvSpPr>
          <p:spPr>
            <a:xfrm>
              <a:off x="0" y="0"/>
              <a:ext cx="2619765" cy="74773"/>
            </a:xfrm>
            <a:custGeom>
              <a:avLst/>
              <a:gdLst/>
              <a:ahLst/>
              <a:cxnLst/>
              <a:rect l="l" t="t" r="r" b="b"/>
              <a:pathLst>
                <a:path w="2619765" h="74773">
                  <a:moveTo>
                    <a:pt x="14592" y="0"/>
                  </a:moveTo>
                  <a:lnTo>
                    <a:pt x="2605173" y="0"/>
                  </a:lnTo>
                  <a:cubicBezTo>
                    <a:pt x="2609043" y="0"/>
                    <a:pt x="2612754" y="1537"/>
                    <a:pt x="2615491" y="4274"/>
                  </a:cubicBezTo>
                  <a:cubicBezTo>
                    <a:pt x="2618227" y="7010"/>
                    <a:pt x="2619765" y="10722"/>
                    <a:pt x="2619765" y="14592"/>
                  </a:cubicBezTo>
                  <a:lnTo>
                    <a:pt x="2619765" y="60182"/>
                  </a:lnTo>
                  <a:cubicBezTo>
                    <a:pt x="2619765" y="64052"/>
                    <a:pt x="2618227" y="67763"/>
                    <a:pt x="2615491" y="70500"/>
                  </a:cubicBezTo>
                  <a:cubicBezTo>
                    <a:pt x="2612754" y="73236"/>
                    <a:pt x="2609043" y="74773"/>
                    <a:pt x="2605173" y="74773"/>
                  </a:cubicBezTo>
                  <a:lnTo>
                    <a:pt x="14592" y="74773"/>
                  </a:lnTo>
                  <a:cubicBezTo>
                    <a:pt x="10722" y="74773"/>
                    <a:pt x="7010" y="73236"/>
                    <a:pt x="4274" y="70500"/>
                  </a:cubicBezTo>
                  <a:cubicBezTo>
                    <a:pt x="1537" y="67763"/>
                    <a:pt x="0" y="64052"/>
                    <a:pt x="0" y="60182"/>
                  </a:cubicBezTo>
                  <a:lnTo>
                    <a:pt x="0" y="14592"/>
                  </a:lnTo>
                  <a:cubicBezTo>
                    <a:pt x="0" y="10722"/>
                    <a:pt x="1537" y="7010"/>
                    <a:pt x="4274" y="4274"/>
                  </a:cubicBezTo>
                  <a:cubicBezTo>
                    <a:pt x="7010" y="1537"/>
                    <a:pt x="10722" y="0"/>
                    <a:pt x="1459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94B93">
                    <a:alpha val="100000"/>
                  </a:srgbClr>
                </a:gs>
                <a:gs pos="100000">
                  <a:srgbClr val="B6243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1" name="TextBox 8"/>
            <p:cNvSpPr txBox="1"/>
            <p:nvPr/>
          </p:nvSpPr>
          <p:spPr>
            <a:xfrm>
              <a:off x="0" y="-28575"/>
              <a:ext cx="2619764" cy="103348"/>
            </a:xfrm>
            <a:prstGeom prst="rect">
              <a:avLst/>
            </a:prstGeom>
          </p:spPr>
          <p:txBody>
            <a:bodyPr lIns="46599" tIns="46599" rIns="46599" bIns="46599" rtlCol="0" anchor="ctr"/>
            <a:lstStyle/>
            <a:p>
              <a:pPr algn="ctr">
                <a:lnSpc>
                  <a:spcPts val="2207"/>
                </a:lnSpc>
              </a:pPr>
              <a:endParaRPr/>
            </a:p>
          </p:txBody>
        </p:sp>
      </p:grpSp>
      <p:sp>
        <p:nvSpPr>
          <p:cNvPr id="27" name="TextBox 10"/>
          <p:cNvSpPr txBox="1"/>
          <p:nvPr/>
        </p:nvSpPr>
        <p:spPr>
          <a:xfrm>
            <a:off x="2635250" y="3384550"/>
            <a:ext cx="20574000" cy="6067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90"/>
              </a:lnSpc>
              <a:spcBef>
                <a:spcPct val="0"/>
              </a:spcBef>
            </a:pPr>
            <a:r>
              <a:rPr lang="pt-BR" sz="3600" b="1" dirty="0">
                <a:solidFill>
                  <a:schemeClr val="accent1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“Força, resiliência e longevidade: construindo o atleta e o militar do futuro“</a:t>
            </a:r>
            <a:endParaRPr lang="en-US" sz="3600" b="1" dirty="0">
              <a:solidFill>
                <a:schemeClr val="accent1">
                  <a:lumMod val="75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" name="TextBox 16"/>
          <p:cNvSpPr txBox="1"/>
          <p:nvPr/>
        </p:nvSpPr>
        <p:spPr>
          <a:xfrm>
            <a:off x="18713450" y="488950"/>
            <a:ext cx="11038484" cy="20390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272"/>
              </a:lnSpc>
            </a:pPr>
            <a:r>
              <a:rPr lang="en-US" sz="4793" b="1" spc="397" dirty="0">
                <a:solidFill>
                  <a:srgbClr val="1B478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SIMPÓSIO INTERNACIONAL</a:t>
            </a:r>
          </a:p>
          <a:p>
            <a:pPr algn="ctr">
              <a:lnSpc>
                <a:spcPts val="5272"/>
              </a:lnSpc>
            </a:pPr>
            <a:r>
              <a:rPr lang="en-US" sz="4793" b="1" spc="397" dirty="0">
                <a:solidFill>
                  <a:srgbClr val="1B478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 ATIVIDADE FÍSICA DO</a:t>
            </a:r>
          </a:p>
          <a:p>
            <a:pPr algn="ctr">
              <a:lnSpc>
                <a:spcPts val="5272"/>
              </a:lnSpc>
            </a:pPr>
            <a:r>
              <a:rPr lang="en-US" sz="4793" b="1" spc="397" dirty="0">
                <a:solidFill>
                  <a:srgbClr val="1B478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RIO DE JANEIRO</a:t>
            </a:r>
          </a:p>
        </p:txBody>
      </p:sp>
      <p:sp>
        <p:nvSpPr>
          <p:cNvPr id="29" name="Freeform 8">
            <a:extLst>
              <a:ext uri="{FF2B5EF4-FFF2-40B4-BE49-F238E27FC236}">
                <a16:creationId xmlns:a16="http://schemas.microsoft.com/office/drawing/2014/main" id="{8C8CF795-F4AB-C6DB-357F-B8F3E1C5F744}"/>
              </a:ext>
            </a:extLst>
          </p:cNvPr>
          <p:cNvSpPr/>
          <p:nvPr/>
        </p:nvSpPr>
        <p:spPr>
          <a:xfrm>
            <a:off x="23590250" y="2698750"/>
            <a:ext cx="914400" cy="1262375"/>
          </a:xfrm>
          <a:custGeom>
            <a:avLst/>
            <a:gdLst/>
            <a:ahLst/>
            <a:cxnLst/>
            <a:rect l="l" t="t" r="r" b="b"/>
            <a:pathLst>
              <a:path w="1375982" h="1919489">
                <a:moveTo>
                  <a:pt x="0" y="0"/>
                </a:moveTo>
                <a:lnTo>
                  <a:pt x="1375981" y="0"/>
                </a:lnTo>
                <a:lnTo>
                  <a:pt x="1375981" y="1919489"/>
                </a:lnTo>
                <a:lnTo>
                  <a:pt x="0" y="191948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 t="-223" r="-4593" b="-329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0" name="Freeform 9">
            <a:extLst>
              <a:ext uri="{FF2B5EF4-FFF2-40B4-BE49-F238E27FC236}">
                <a16:creationId xmlns:a16="http://schemas.microsoft.com/office/drawing/2014/main" id="{D9FDDE7E-A856-D473-8793-47107959463A}"/>
              </a:ext>
            </a:extLst>
          </p:cNvPr>
          <p:cNvSpPr/>
          <p:nvPr/>
        </p:nvSpPr>
        <p:spPr>
          <a:xfrm>
            <a:off x="22142450" y="2698750"/>
            <a:ext cx="924130" cy="1219200"/>
          </a:xfrm>
          <a:custGeom>
            <a:avLst/>
            <a:gdLst/>
            <a:ahLst/>
            <a:cxnLst/>
            <a:rect l="l" t="t" r="r" b="b"/>
            <a:pathLst>
              <a:path w="1336477" h="1853839">
                <a:moveTo>
                  <a:pt x="0" y="0"/>
                </a:moveTo>
                <a:lnTo>
                  <a:pt x="1336476" y="0"/>
                </a:lnTo>
                <a:lnTo>
                  <a:pt x="1336476" y="1853839"/>
                </a:lnTo>
                <a:lnTo>
                  <a:pt x="0" y="1853839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 l="-403" t="-1058" b="-17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1" name="Freeform 12">
            <a:extLst>
              <a:ext uri="{FF2B5EF4-FFF2-40B4-BE49-F238E27FC236}">
                <a16:creationId xmlns:a16="http://schemas.microsoft.com/office/drawing/2014/main" id="{8DED571D-AE9F-949E-B037-63384CF7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038050" y="2698750"/>
            <a:ext cx="914400" cy="1219200"/>
          </a:xfrm>
          <a:custGeom>
            <a:avLst/>
            <a:gdLst/>
            <a:ahLst/>
            <a:cxnLst/>
            <a:rect l="l" t="t" r="r" b="b"/>
            <a:pathLst>
              <a:path w="1322405" h="1853839">
                <a:moveTo>
                  <a:pt x="0" y="0"/>
                </a:moveTo>
                <a:lnTo>
                  <a:pt x="1322405" y="0"/>
                </a:lnTo>
                <a:lnTo>
                  <a:pt x="1322405" y="1853839"/>
                </a:lnTo>
                <a:lnTo>
                  <a:pt x="0" y="1853839"/>
                </a:lnTo>
                <a:lnTo>
                  <a:pt x="0" y="0"/>
                </a:lnTo>
                <a:close/>
              </a:path>
            </a:pathLst>
          </a:custGeom>
          <a:blipFill>
            <a:blip cstate="print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9556" t="-6774" r="-9537" b="-6615"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32" name="Imagem 31" descr="Captura de tela 2026-06-29 092649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25450" y="244249"/>
            <a:ext cx="5105400" cy="3272944"/>
          </a:xfrm>
          <a:prstGeom prst="rect">
            <a:avLst/>
          </a:prstGeom>
        </p:spPr>
      </p:pic>
      <p:pic>
        <p:nvPicPr>
          <p:cNvPr id="33" name="Imagem 32" descr="Captura de tela 2026-06-29 092827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8848050" y="488950"/>
            <a:ext cx="2979678" cy="381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1193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51</Words>
  <Application>Microsoft Office PowerPoint</Application>
  <PresentationFormat>Personalizar</PresentationFormat>
  <Paragraphs>9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7" baseType="lpstr">
      <vt:lpstr>Arial</vt:lpstr>
      <vt:lpstr>Open Sans</vt:lpstr>
      <vt:lpstr>Open Sans Bold</vt:lpstr>
      <vt:lpstr>Calibri</vt:lpstr>
      <vt:lpstr>Office Theme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template-poster-forum.pdf</dc:title>
  <dc:creator>VLADECIR</dc:creator>
  <cp:lastModifiedBy>Alisson Amorim</cp:lastModifiedBy>
  <cp:revision>14</cp:revision>
  <dcterms:created xsi:type="dcterms:W3CDTF">2006-08-16T00:00:00Z</dcterms:created>
  <dcterms:modified xsi:type="dcterms:W3CDTF">2026-08-12T20:59:02Z</dcterms:modified>
  <dc:identifier>DAHMExHL75o</dc:identifier>
</cp:coreProperties>
</file>